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5"/>
  </p:notesMasterIdLst>
  <p:sldIdLst>
    <p:sldId id="256" r:id="rId3"/>
    <p:sldId id="262" r:id="rId4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0" y="29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1102-F674-459C-8F3C-06B32B5831DB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3B73-A782-4DB7-BDD5-DBDE9A4D09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E3B73-A782-4DB7-BDD5-DBDE9A4D09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224750" y="2095500"/>
            <a:ext cx="3651250" cy="1052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0" y="2095500"/>
            <a:ext cx="10801350" cy="1052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49700" y="7607300"/>
            <a:ext cx="72263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0" y="2095500"/>
            <a:ext cx="14605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0" y="7607300"/>
            <a:ext cx="14605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text styles</a:t>
            </a:r>
          </a:p>
          <a:p>
            <a:pPr lvl="1"/>
            <a:r>
              <a:rPr lang="en-US">
                <a:sym typeface="Arial Bold" charset="0"/>
              </a:rPr>
              <a:t>Second level</a:t>
            </a:r>
          </a:p>
          <a:p>
            <a:pPr lvl="2"/>
            <a:r>
              <a:rPr lang="en-US">
                <a:sym typeface="Arial Bold" charset="0"/>
              </a:rPr>
              <a:t>Third level</a:t>
            </a:r>
          </a:p>
          <a:p>
            <a:pPr lvl="3"/>
            <a:r>
              <a:rPr lang="en-US">
                <a:sym typeface="Arial Bold" charset="0"/>
              </a:rPr>
              <a:t>Fourth level</a:t>
            </a:r>
          </a:p>
          <a:p>
            <a:pPr lvl="4"/>
            <a:r>
              <a:rPr lang="en-US">
                <a:sym typeface="Arial 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FF"/>
          </a:solidFill>
          <a:latin typeface="+mn-lt"/>
          <a:ea typeface="+mn-ea"/>
          <a:cs typeface="+mn-cs"/>
          <a:sym typeface="Arial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+mj-lt"/>
          <a:ea typeface="+mj-ea"/>
          <a:cs typeface="+mj-cs"/>
          <a:sym typeface="Arial Bold" charset="-5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-52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rgbClr val="FFFFFF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1016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Wingdings" pitchFamily="2" charset="2"/>
        <a:buChar char="§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1460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1905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23495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2794000" indent="-800100" algn="l" rtl="0" eaLnBrk="0" fontAlgn="base" hangingPunct="0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pitchFamily="34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CB0927"/>
        </a:buClr>
        <a:buSzPct val="100000"/>
        <a:buFont typeface="Arial" charset="0"/>
        <a:buChar char="-"/>
        <a:defRPr sz="46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cis.com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supplychaininsight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atternbuilders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://www.logitec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ym typeface="Arial Bold" charset="0"/>
              </a:rPr>
              <a:t>Big Data &amp; Supply Chain Management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l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sym typeface="Arial Bold" charset="0"/>
              </a:rPr>
              <a:t>Evolution or Disruptive Force?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and Panelists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3048000"/>
            <a:ext cx="3810000" cy="3124200"/>
          </a:xfrm>
          <a:prstGeom prst="rect">
            <a:avLst/>
          </a:prstGeom>
          <a:solidFill>
            <a:schemeClr val="accent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640080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Terence Craig, CEO/CTO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PatternBuilders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594600" y="3048000"/>
            <a:ext cx="3810000" cy="4553130"/>
            <a:chOff x="7493000" y="3048000"/>
            <a:chExt cx="3810000" cy="4553130"/>
          </a:xfrm>
        </p:grpSpPr>
        <p:grpSp>
          <p:nvGrpSpPr>
            <p:cNvPr id="15" name="Group 14"/>
            <p:cNvGrpSpPr/>
            <p:nvPr/>
          </p:nvGrpSpPr>
          <p:grpSpPr>
            <a:xfrm>
              <a:off x="7493000" y="3048000"/>
              <a:ext cx="3810000" cy="3124200"/>
              <a:chOff x="7493000" y="3048000"/>
              <a:chExt cx="3810000" cy="31242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74930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9" name="Picture 8" descr="Lora Cecer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06719" y="3433094"/>
                <a:ext cx="2361724" cy="2361724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620000" y="6400801"/>
              <a:ext cx="3505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Lora Cecere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CEO &amp; Founder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Supply Chain Insights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700000" y="3048000"/>
            <a:ext cx="3835400" cy="4922461"/>
            <a:chOff x="12623800" y="3048000"/>
            <a:chExt cx="3835400" cy="4922461"/>
          </a:xfrm>
        </p:grpSpPr>
        <p:grpSp>
          <p:nvGrpSpPr>
            <p:cNvPr id="14" name="Group 13"/>
            <p:cNvGrpSpPr/>
            <p:nvPr/>
          </p:nvGrpSpPr>
          <p:grpSpPr>
            <a:xfrm>
              <a:off x="12623800" y="3048000"/>
              <a:ext cx="3810000" cy="3124200"/>
              <a:chOff x="12623800" y="3048000"/>
              <a:chExt cx="3810000" cy="31242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26238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10" name="Picture 9" descr="Pervinder Joha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77900" y="3445669"/>
                <a:ext cx="1871663" cy="2328863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2649200" y="6400801"/>
              <a:ext cx="3810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Pervinder Johar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Exec VP &amp; CTO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CCC Information Systems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678400" y="3048000"/>
            <a:ext cx="4191000" cy="4922461"/>
            <a:chOff x="17678400" y="3048000"/>
            <a:chExt cx="4191000" cy="4922461"/>
          </a:xfrm>
        </p:grpSpPr>
        <p:grpSp>
          <p:nvGrpSpPr>
            <p:cNvPr id="13" name="Group 12"/>
            <p:cNvGrpSpPr/>
            <p:nvPr/>
          </p:nvGrpSpPr>
          <p:grpSpPr>
            <a:xfrm>
              <a:off x="17754600" y="3048000"/>
              <a:ext cx="3810000" cy="3124200"/>
              <a:chOff x="17754600" y="3048000"/>
              <a:chExt cx="3810000" cy="31242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7754600" y="3048000"/>
                <a:ext cx="3810000" cy="3124200"/>
              </a:xfrm>
              <a:prstGeom prst="rect">
                <a:avLst/>
              </a:prstGeom>
              <a:solidFill>
                <a:schemeClr val="accent3"/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pic>
            <p:nvPicPr>
              <p:cNvPr id="12" name="Picture 11" descr="Marilyn Craig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45200" y="3443383"/>
                <a:ext cx="1885950" cy="2333435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7678400" y="6400801"/>
              <a:ext cx="4191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Marilyn Craig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Sr. Director WW Sales &amp;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Mktg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Planning &amp; Analysis,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b="1" dirty="0" smtClean="0">
                  <a:solidFill>
                    <a:schemeClr val="bg1"/>
                  </a:solidFill>
                </a:rPr>
                <a:t>Logitech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Content Placeholder 3" descr="TerenceProfileWeb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124200" y="3429000"/>
            <a:ext cx="2286000" cy="2286000"/>
          </a:xfrm>
        </p:spPr>
      </p:pic>
      <p:sp>
        <p:nvSpPr>
          <p:cNvPr id="25" name="TextBox 24"/>
          <p:cNvSpPr txBox="1"/>
          <p:nvPr/>
        </p:nvSpPr>
        <p:spPr>
          <a:xfrm>
            <a:off x="2286000" y="80772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6"/>
              </a:rPr>
              <a:t>www.patternbuilders.com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Blog: blog.patternbuilders.com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@terencecraig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80772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7"/>
              </a:rPr>
              <a:t>www.supplychaininsights.com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Blog: www.supplychainshaman.com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</a:rPr>
              <a:t>lcecere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36500" y="80772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8"/>
              </a:rPr>
              <a:t>www.cccis.com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7983200" y="807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hlinkClick r:id="rId9"/>
              </a:rPr>
              <a:t>www.logitech.com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@</a:t>
            </a:r>
            <a:r>
              <a:rPr lang="en-US" sz="2000" dirty="0" err="1" smtClean="0">
                <a:solidFill>
                  <a:schemeClr val="bg1"/>
                </a:solidFill>
              </a:rPr>
              <a:t>marilynmcraig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 Bold"/>
        <a:ea typeface="ヒラギノ角ゴ ProN W6"/>
        <a:cs typeface="ヒラギノ角ゴ ProN W6"/>
      </a:majorFont>
      <a:minorFont>
        <a:latin typeface="Arial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Pages>0</Pages>
  <Words>41</Words>
  <Characters>0</Characters>
  <Application>Microsoft Office PowerPoint</Application>
  <PresentationFormat>Custom</PresentationFormat>
  <Lines>0</Lines>
  <Paragraphs>17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Title &amp; Subtitle</vt:lpstr>
      <vt:lpstr>Title &amp; Bullets</vt:lpstr>
      <vt:lpstr>Big Data &amp; Supply Chain Management</vt:lpstr>
      <vt:lpstr>Moderator and Panelists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</dc:creator>
  <cp:lastModifiedBy>Mary Ludloff</cp:lastModifiedBy>
  <cp:revision>11</cp:revision>
  <dcterms:modified xsi:type="dcterms:W3CDTF">2012-02-24T17:11:26Z</dcterms:modified>
</cp:coreProperties>
</file>